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>
        <p:scale>
          <a:sx n="81" d="100"/>
          <a:sy n="81" d="100"/>
        </p:scale>
        <p:origin x="-56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06.11.2019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60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6248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77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9630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794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4845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615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0630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3466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240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4896544" cy="432048"/>
          </a:xfrm>
        </p:spPr>
        <p:txBody>
          <a:bodyPr>
            <a:noAutofit/>
          </a:bodyPr>
          <a:lstStyle/>
          <a:p>
            <a:r>
              <a:rPr lang="ru-RU" sz="19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116 (</a:t>
            </a:r>
            <a:r>
              <a:rPr lang="en-US" sz="19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114,115</a:t>
            </a:r>
            <a:r>
              <a:rPr lang="uk-UA" sz="19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sz="19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2142226"/>
            <a:ext cx="6624736" cy="18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ПРИНЕСЕНІ БОГОВІ ДУШІ </a:t>
            </a:r>
            <a:endParaRPr lang="ru-RU" sz="5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584" y="4077072"/>
            <a:ext cx="6768752" cy="6387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9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Дорога в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очах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Господа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Творця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смерть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богобійних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ЧОЛОВІКІВ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6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Присяги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Господеві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виконаю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перед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усіма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святими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народженими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2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подвір'ях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Господнього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дому,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посеред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тебе, о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Єрусалиме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Алілуя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Триєдиному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9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Люблю я,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_____,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Господа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хоч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всього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лише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баптистської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Святий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Піднесений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почув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голос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благаннях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116:1 (114:1)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нахилив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ухо до мене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я, __________,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кликатиму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дні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114: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2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6642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і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Спаситель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милостивий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справедливий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 Бог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милосердний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114: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07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Вернися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 душе моя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відпочинку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Переможний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робить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добре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114: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27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ходитиму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перед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обличчям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Переможного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Ісуса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</a:t>
            </a: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землях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живих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114: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Чим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_______,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відплачу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Господеві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Творцю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добродійства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_______,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чашу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прийму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принесу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дорогоцінному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моєму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Господу і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прикличу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Господнє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Ім’я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спас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мою душу!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Присяги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Господеві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приводити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ЧОЛОВІКІВ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— я,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_____,</a:t>
            </a: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виконаю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перед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усім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збором</a:t>
            </a:r>
            <a:endParaRPr lang="ru-RU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християн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5328592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116: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6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2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107</Words>
  <Application>Microsoft Office PowerPoint</Application>
  <PresentationFormat>Экран (4:3)</PresentationFormat>
  <Paragraphs>95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116 (114,115)</vt:lpstr>
      <vt:lpstr>ПСАЛОМ 116:1 (114:1) </vt:lpstr>
      <vt:lpstr>ПСАЛОМ 116:2 (114:2) </vt:lpstr>
      <vt:lpstr>ПСАЛОМ 116:5 (114:5) </vt:lpstr>
      <vt:lpstr>ПСАЛОМ 116:7 (114:7) </vt:lpstr>
      <vt:lpstr>ПСАЛОМ 116:9 (114:9) </vt:lpstr>
      <vt:lpstr>ПСАЛОМ 116:12 (115:3) </vt:lpstr>
      <vt:lpstr>ПСАЛОМ 116:13 (115:4) </vt:lpstr>
      <vt:lpstr>ПСАЛОМ 116:14 (115:5) </vt:lpstr>
      <vt:lpstr>ПСАЛОМ 116:15 (115:6) </vt:lpstr>
      <vt:lpstr>ПСАЛОМ 116:18 (115:9) </vt:lpstr>
      <vt:lpstr>ПСАЛОМ 116:19 (115:10) 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175</cp:revision>
  <dcterms:created xsi:type="dcterms:W3CDTF">2011-03-25T18:27:23Z</dcterms:created>
  <dcterms:modified xsi:type="dcterms:W3CDTF">2019-11-06T12:48:38Z</dcterms:modified>
</cp:coreProperties>
</file>